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notesSlides/notesSlide2.xml" ContentType="application/vnd.openxmlformats-officedocument.presentationml.notesSlide+xml"/>
  <Override PartName="/ppt/ink/ink12.xml" ContentType="application/inkml+xml"/>
  <Override PartName="/ppt/ink/ink13.xml" ContentType="application/inkml+xml"/>
  <Override PartName="/ppt/ink/ink14.xml" ContentType="application/inkml+xml"/>
  <Override PartName="/ppt/notesSlides/notesSlide3.xml" ContentType="application/vnd.openxmlformats-officedocument.presentationml.notesSlide+xml"/>
  <Override PartName="/ppt/ink/ink15.xml" ContentType="application/inkml+xml"/>
  <Override PartName="/ppt/ink/ink16.xml" ContentType="application/inkml+xml"/>
  <Override PartName="/ppt/notesSlides/notesSlide4.xml" ContentType="application/vnd.openxmlformats-officedocument.presentationml.notesSlide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notesSlides/notesSlide5.xml" ContentType="application/vnd.openxmlformats-officedocument.presentationml.notesSlide+xml"/>
  <Override PartName="/ppt/ink/ink21.xml" ContentType="application/inkml+xml"/>
  <Override PartName="/ppt/ink/ink22.xml" ContentType="application/inkml+xml"/>
  <Override PartName="/ppt/ink/ink23.xml" ContentType="application/inkml+xml"/>
  <Override PartName="/ppt/notesSlides/notesSlide6.xml" ContentType="application/vnd.openxmlformats-officedocument.presentationml.notesSlide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notesSlides/notesSlide7.xml" ContentType="application/vnd.openxmlformats-officedocument.presentationml.notesSlide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notesSlides/notesSlide8.xml" ContentType="application/vnd.openxmlformats-officedocument.presentationml.notesSlide+xml"/>
  <Override PartName="/ppt/ink/ink33.xml" ContentType="application/inkml+xml"/>
  <Override PartName="/ppt/ink/ink34.xml" ContentType="application/inkml+xml"/>
  <Override PartName="/ppt/ink/ink35.xml" ContentType="application/inkml+xml"/>
  <Override PartName="/ppt/notesSlides/notesSlide9.xml" ContentType="application/vnd.openxmlformats-officedocument.presentationml.notesSlide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4630400" cy="8229600"/>
  <p:notesSz cx="8229600" cy="14630400"/>
  <p:embeddedFontLst>
    <p:embeddedFont>
      <p:font typeface="Open Sans" panose="020B0606030504020204" pitchFamily="34" charset="0"/>
      <p:regular r:id="rId1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74" d="100"/>
          <a:sy n="74" d="100"/>
        </p:scale>
        <p:origin x="446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22T13:53:49.346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2753 91,'-937'-45,"-33"0,197 48,763-3,6-1,0 1,0 0,0 0,-1 0,1 0,0 1,0 0,0 0,0 0,0 0,0 0,0 1,-4 2,8-4,-1 0,1 1,0-1,0 0,0 0,0 0,0 0,0 0,0 0,0 0,0 1,0-1,-1 0,1 0,0 0,0 0,0 0,0 1,0-1,0 0,0 0,0 0,0 0,0 0,0 1,0-1,0 0,0 0,0 0,0 0,1 0,-1 1,0-1,0 0,0 0,0 0,0 0,0 0,0 0,0 1,0-1,1 0,-1 0,0 0,0 0,10 4,11 1,57-2,-57-3,-1 1,0 0,39 9,-11 1,-27-7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22T13:56:39.80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24495,'0'604'0,"4090"-604"0,-4090-604 0,-4090 604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22T13:57:07.85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3 24575,'1505'0'0,"-1484"1"0,1 1 0,36 9 0,-33-6 0,39 4 0,348-6 0,-211-6 0,-171 2 0,1-2 0,30-7 0,41-4 0,354 12 0,-235 4 0,-177-3 0,-11 0 0,-1 2 0,1 1 0,47 8 0,61 13 0,-48-10 0,-61-9 0,34 0 0,-42-4 0,0 2 0,0 0 0,29 8 0,-27-4 0,1-2 0,-1-1 0,53 0 0,3-1 0,-76-1 0,-1-1 0,0 1 0,0 0 0,0 0 0,0 0 0,0 0 0,0 1 0,0 0 0,0 0 0,-1 1 0,1-1 0,-1 1 0,0 0 0,1 0 0,-1 1 0,-1-1 0,1 1 0,0 0 0,-1 0 0,0 0 0,0 0 0,0 0 0,0 1 0,-1 0 0,0-1 0,0 1 0,0 0 0,0 0 0,-1 0 0,0 0 0,0 0 0,1 9 0,-1-2 0,1 0 0,0 0 0,1 0 0,0-1 0,1 1 0,0-1 0,10 17 0,-13-26 0,0 0 0,0-1 0,0 1 0,-1 0 0,1 0 0,0-1 0,-1 1 0,1 0 0,-1 0 0,0 0 0,0 0 0,0 0 0,0 0 0,0 0 0,0 0 0,0-1 0,0 1 0,-1 0 0,1 0 0,-1 0 0,0 0 0,1-1 0,-1 1 0,-1 2 0,1-3 0,-1 0 0,1 0 0,0 0 0,-1 0 0,1 0 0,-1 0 0,1 0 0,-1-1 0,0 1 0,1 0 0,-1-1 0,1 0 0,-1 1 0,0-1 0,0 0 0,1 0 0,-1 0 0,0 0 0,1 0 0,-1 0 0,0-1 0,1 1 0,-1 0 0,0-1 0,1 1 0,-1-1 0,-2-1 0,-34-17 0,29 15 0,1-1 0,-1 1 0,0 1 0,0 0 0,-16-4 0,-25 2 0,0 2 0,-77 5 0,31 1 0,-3245-3-1365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22T13:57:21.07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4216 60 24575,'-845'0'0,"814"-1"0,-62-12 0,-8-1 0,-21 0 0,-12-1 0,-487 13 0,314 4 0,98-4 0,-237 5 0,242 10 0,-114 3 0,-180-17 0,493 0 0,0 1 0,0 0 0,1 1 0,-1-1 0,0 1 0,0 0 0,1 0 0,-1 1 0,1-1 0,-1 1 0,1 0 0,0 0 0,-1 0 0,1 1 0,0-1 0,0 1 0,1 0 0,-1 0 0,1 1 0,-1-1 0,-3 6 0,0-2 0,0 0 0,0-1 0,-1 0 0,0 0 0,0-1 0,-1 0 0,1 0 0,-15 4 0,12-4 0,0 1 0,0 0 0,-20 14 0,28-17 0,-1 0 0,1 0 0,0 1 0,0-1 0,0 1 0,0 0 0,1 0 0,0-1 0,0 2 0,0-1 0,0 0 0,0 0 0,1 1 0,-2 7 0,3-6 0,-1-1 0,1 1 0,0-1 0,0 1 0,0-1 0,1 1 0,0-1 0,0 1 0,1-1 0,-1 0 0,1 0 0,0 1 0,0-1 0,1-1 0,0 1 0,0 0 0,0-1 0,0 1 0,1-1 0,-1 0 0,1 0 0,0 0 0,0-1 0,1 1 0,5 3 0,0-1 0,0 0 0,0 0 0,1-1 0,0-1 0,0 0 0,0 0 0,1-1 0,-1 0 0,1-1 0,22 1 0,21-4 0,26 0 0,-74 1 0,0 1 0,0 0 0,0 1 0,-1 0 0,1 0 0,0 0 0,-1 1 0,1-1 0,5 5 0,-2-1 0,1-1 0,-1-1 0,1 1 0,0-2 0,0 1 0,1-2 0,-1 1 0,0-2 0,1 1 0,13-1 0,4 1 0,-15 0 0,0 1 0,0 1 0,0 0 0,23 11 0,-29-11 0,1 0 0,0 0 0,0-1 0,0 0 0,0-1 0,0 0 0,1 0 0,-1-1 0,1 0 0,-1-1 0,1 0 0,14-2 0,43-14 0,-22 4 0,1 2 0,1 2 0,72-3 0,2848 13 0,-2981-4 0,1 0 0,-1-1 0,0 0 0,1-1 0,-14-6 0,-12-3 0,-102-19 0,-23-8 0,70 11 0,-49-17 0,116 36 0,0 1 0,-1 1 0,0 2 0,0 0 0,-1 2 0,-47-1 0,3 6 0,34 1 0,0-1 0,1-3 0,-63-10 0,51 4 0,1 3 0,-1 1 0,-54 4 0,46 0 0,-103-11 0,81 2 0,-147 3 0,31 2 0,78-9 0,71 6 0,-56-2 0,24 8 0,-158 4 0,219 0 67,0 0 0,-32 11 0,9-2-1633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22T13:57:23.65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24575,'0'0'-8191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22T13:57:24.99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36 24575,'5'0'0,"6"0"0,7 0 0,5 0 0,3 0 0,3 0 0,-5-5 0,0-2 0,0 1 0,1 1 0,1 2 0,1 1 0,1 0 0,0 2 0,-4-5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22T13:57:34.08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5 24144,'3783'0'0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22T13:57:45.14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4064 0 24575,'2'1'0,"-1"0"0,1 0 0,-1 0 0,1 0 0,-1 0 0,1 0 0,-1 0 0,0 1 0,1-1 0,-1 0 0,0 1 0,0-1 0,0 1 0,0-1 0,0 1 0,-1 0 0,1-1 0,0 1 0,-1 0 0,1 0 0,-1-1 0,1 4 0,6 12 0,74 103 0,-67-100 0,-6-10 0,0-1 0,0-1 0,10 9 0,-13-13 0,0 0 0,0 1 0,0-1 0,-1 1 0,1 0 0,-1 1 0,0-1 0,-1 1 0,1-1 0,-1 1 0,-1 0 0,1 0 0,-1 0 0,2 7 0,-2-5 0,0 0 0,-1 0 0,0 1 0,0-1 0,-1 0 0,0 0 0,-1 0 0,0 1 0,0-1 0,-1 0 0,1 0 0,-2 0 0,1-1 0,-1 1 0,-1 0 0,1-1 0,-1 0 0,0 0 0,-1 0 0,0 0 0,-7 8 0,-10 10 0,19-20 0,-1 0 0,-1 0 0,1-1 0,-1 1 0,1-1 0,-1 0 0,0 0 0,-1-1 0,-6 4 0,-2 0 0,-1-1 0,1 0 0,-2-2 0,1 0 0,0 0 0,-1-1 0,-27 1 0,34-4 0,1 0 0,-1-1 0,0 0 0,0 0 0,1-1 0,-1 0 0,1 0 0,-1-1 0,1 0 0,0-1 0,0 1 0,0-2 0,1 1 0,-1-1 0,-8-7 0,1 0 0,-1 1 0,-1 1 0,0 0 0,0 1 0,-27-9 0,13 5 0,9 4 0,12 5 0,0 0 0,0-1 0,0 0 0,-14-11 0,21 13 0,0 0 0,0 0 0,0 0 0,0-1 0,0 1 0,0-1 0,1 0 0,0 0 0,0 0 0,0 0 0,0 0 0,1 0 0,0 0 0,-2-10 0,0-1 0,1 0 0,0 0 0,2-1 0,0 1 0,2-22 0,-2 33 0,1 0 0,-1 0 0,1 0 0,0 0 0,0 0 0,0 1 0,1-1 0,-1 0 0,1 1 0,0-1 0,0 1 0,0 0 0,1-1 0,-1 1 0,1 0 0,-1 1 0,1-1 0,0 0 0,0 1 0,1-1 0,-1 1 0,0 0 0,1 0 0,-1 1 0,1-1 0,4-1 0,15-1 0,0 1 0,0 2 0,1 0 0,-1 1 0,24 4 0,19-1 0,96-2 0,-203 0 0,10 1 0,-1-1 0,1-2 0,-50-8 0,15-15 0,54 19 0,-1-1 0,-1 2 0,1 0 0,-20-4 0,-30 3 0,-111 5 0,74 3 0,-69 12 0,16-1 0,119-11 0,-51 9 0,51-6 0,-49 3 0,-26-9 0,59-1 0,1 1 0,-78 12 0,72-4 0,0-2 0,-78-2 0,109-2 0,0 0 0,0 2 0,0 0 0,-34 12 0,28-8 0,0 0 0,-33 2 0,-94-3 0,97-7 0,-98 14 0,93-3 0,7 1 0,-112 5 0,-443-16 0,267-3 0,341 2 0,0 0 0,-1-1 0,1 1 0,0-1 0,0 0 0,0 0 0,0-1 0,1 0 0,-1 1 0,0-2 0,1 1 0,-6-3 0,3-1 0,-1-1 0,1 0 0,0 0 0,0 0 0,-8-12 0,-5-3 0,-1 1 0,0 0 0,-33-23 0,-8-6 0,62 49 0,-1 1 0,0-1 0,1 1 0,-1 0 0,0-1 0,1 1 0,-1-1 0,0 0 0,1 1 0,-1-1 0,1 1 0,-1-1 0,1 0 0,-1 0 0,1 1 0,0-1 0,-1 0 0,1 0 0,0 1 0,0-1 0,-1 0 0,1 0 0,0 0 0,0 1 0,0-1 0,0 0 0,0 0 0,0 0 0,0 1 0,0-1 0,0 0 0,1 0 0,-1 0 0,1-1 0,-1 2 0,1 0 0,0 0 0,0 0 0,0-1 0,0 1 0,0 0 0,0 0 0,0 0 0,0 0 0,0 0 0,0 1 0,0-1 0,0 0 0,0 0 0,0 1 0,0-1 0,0 0 0,-1 1 0,1-1 0,0 1 0,0-1 0,0 1 0,-1 0 0,1-1 0,0 1 0,-1 0 0,1-1 0,0 1 0,0 1 0,23 26 0,-2 1 0,-1 1 0,21 38 0,-10-15 0,-6-12 0,-8-10 0,1-1 0,2-1 0,30 32 0,-27-33 0,-22-24 0,1 0 0,-1-1 0,1 1 0,0-1 0,0 0 0,1 0 0,-1 0 0,1 0 0,-1 0 0,1-1 0,0 0 0,0 0 0,0 0 0,0 0 0,0 0 0,1-1 0,8 2 0,21 1 0,0-2 0,59-5 0,-25 1 0,-50 0 0,-1 0 0,0-1 0,0-1 0,-1-1 0,1 0 0,-1-1 0,20-11 0,-18 9 0,0 0 0,1 1 0,0 1 0,0 1 0,26-4 0,225 6 0,-139 5 0,937-2 0,-1039 2 0,0 1 0,33 7 0,-31-4 0,49 3 0,433-8 0,-246-3 0,-251 3 0,0 1 0,-1 1 0,1 0 0,19 7 0,-22-6 0,0 0 0,0-1 0,0 0 0,1-1 0,-1-1 0,16 0 0,-48-22 0,9 13 0,1 1 0,-2 0 0,1 1 0,-1 0 0,0 1 0,0 0 0,0 0 0,-1 2 0,-20-6 0,-4 4 0,-70-2 0,41 4 0,-29-10 0,63 8 0,-46-4 0,36 7 0,-42-10 0,45 6 0,-59-3 0,-38 12 0,-105-5 0,170-12 0,52 10 0,0 0 0,-22-2 0,-212 4 0,129 4 0,94-1 113,0 2 0,-33 8 0,30-6-965,-46 4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22T13:57:55.77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4560 0 24570,'-4560'461'0,"5098"-257"0,-1076-408 0,1024-104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22T13:58:11.13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0 377 24575,'76'-2'0,"-1"-4"0,93-18 0,143-48 0,-256 58 0,5 3 0,0 2 0,0 3 0,1 3 0,68 5 0,-84-2 0,-28-1 0,1 0 0,-2-2 0,26-6 0,-21 4 0,37-4 0,-25 6 0,-1-3 0,50-14 0,-52 12 0,1 0 0,60-5 0,38 13 0,-83 1 0,0-1 0,80-12 0,-4-4 0,16-4 0,23-3 0,-91 12 0,-52 9 0,0-1 0,-1 0 0,1-1 0,-1-1 0,29-12 0,-34 11 0,1 1 0,-1 1 0,1 0 0,0 0 0,0 2 0,25-3 0,83 4 0,-69 2 0,-43 0 0,0 0 0,0 0 0,0 0 0,0 1 0,0 0 0,-1 1 0,1 0 0,0 1 0,-1-1 0,15 11 0,-10-8 0,1 0 0,-1-1 0,26 7 0,-23-8 0,0 2 0,21 9 0,-25-10 0,0 0 0,1-1 0,-1 0 0,1 0 0,0-2 0,25 3 0,79-5 0,0 0 0,-100 2 0,1 1 0,27 7 0,-38-8 0,0 0 0,0 1 0,0 0 0,0 0 0,-1 1 0,1-1 0,-1 2 0,10 6 0,-13-7 0,-1 0 0,1 0 0,0 0 0,-1 0 0,0 0 0,0 1 0,0-1 0,0 1 0,-1-1 0,2 8 0,-2-8 0,0 0 0,0 0 0,0 0 0,0 0 0,1 0 0,-1-1 0,1 1 0,0 0 0,1-1 0,-1 0 0,0 1 0,1-1 0,0 0 0,0 0 0,4 3 0,-1-2 0,28 20 0,45 41 0,-72-59 0,0 1 0,0 0 0,0 0 0,-1 0 0,0 0 0,-1 1 0,0 0 0,0 0 0,-1 1 0,0-1 0,0 1 0,4 17 0,-7-23 0,-1 0 0,1 0 0,0-1 0,0 1 0,0 0 0,0-1 0,0 1 0,1 0 0,-1-1 0,1 0 0,0 1 0,-1-1 0,1 0 0,0 0 0,0 0 0,1 0 0,-1 0 0,0 0 0,0-1 0,1 1 0,-1-1 0,1 0 0,0 0 0,-1 0 0,1 0 0,0 0 0,0 0 0,-1-1 0,1 1 0,0-1 0,0 0 0,5 0 0,-2-1 0,0 1 0,0-2 0,-1 1 0,1-1 0,0 0 0,-1 0 0,1 0 0,-1-1 0,0 0 0,1 0 0,-1 0 0,-1-1 0,1 0 0,8-8 0,47-73 0,-74 104 0,-2 0 0,0-2 0,-35 31 0,45-44 0,-1 0 0,1-1 0,-1 1 0,0-1 0,1-1 0,-1 1 0,-1-1 0,1 0 0,0-1 0,0 0 0,-9 0 0,-13 1 0,-45-5 0,27 0 0,11 3 0,24 1 0,1 0 0,-1-1 0,0-1 0,1 0 0,-1-1 0,1 0 0,0 0 0,-1-1 0,1-1 0,1 0 0,-20-9 0,-91-80 0,114 89 0,0 1 0,0-1 0,0 1 0,-1 0 0,1 1 0,-1-1 0,0 2 0,1-1 0,-1 1 0,-9 0 0,-16 0 0,-36 3 0,26 0 0,6-2 0,0 2 0,0 1 0,-72 17 0,72-10 0,-1-1 0,0-2 0,0-2 0,-56 1 0,47-2 0,-1 1 0,1 3 0,-88 25 0,93-22 0,-16 5 0,28-6 0,-1-2 0,-1-1 0,1-1 0,-45 1 0,-95 7 0,-4 1 0,108-16 0,31 0 0,1 1 0,0 2 0,-50 8 0,36-2 0,-1-3 0,0-1 0,-77-5 0,-59 3 0,97 12 0,58-8 0,-51 3 0,59-8 0,0 1 0,0 2 0,0 0 0,1 1 0,-32 12 0,31-10 0,-1-1 0,0-1 0,0-1 0,-34 1 0,-101-6 0,62-2 0,-132 3 0,209 3 0,20-3 0,0 1 0,0-1 0,0 0 0,0 0 0,0 1 0,-1-1 0,1 0 0,0 0 0,0 0 0,0 1 0,1-1 0,-1 0 0,0 0 0,0 0 0,0 1 0,0-1 0,0 0 0,0 0 0,0 0 0,0 1 0,0-1 0,0 0 0,0 0 0,1 0 0,-1 0 0,0 1 0,0-1 0,0 0 0,0 0 0,1 0 0,-1 0 0,0 0 0,0 1 0,0-1 0,0 0 0,1 0 0,-1 0 0,0 0 0,0 0 0,0 0 0,1 0 0,35 13 0,29-7 0,-1-2 0,89-6 0,-45 0 0,5 4 0,115-5 0,-207 0 0,0-1 0,-1-1 0,29-11 0,-30 9 0,-1 1 0,1 1 0,-1 1 0,28-3 0,50 6 0,-56 2 0,-1-3 0,52-7 0,63-5 0,-81 9 0,16-8 0,-57 7 0,48-2 0,551 6 0,-305 4 0,103-2 0,-405-1 0,1-2 0,44-10 0,-15 1 0,3-1 0,-38 8 0,-1 1 0,33-3 0,-22 4 0,36-9 0,-38 7 0,-1 1 0,28-2 0,323 6 0,-175 1 0,-178 1 0,1 0 0,44 12 0,-15-3 0,-43-9 0,0 0 0,0 1 0,0 0 0,0 1 0,15 7 0,-26-11 0,1 0 0,-1 0 0,0 0 0,1 1 0,-1-1 0,1 0 0,-1 0 0,0 0 0,1 1 0,-1-1 0,0 0 0,1 1 0,-1-1 0,0 0 0,1 0 0,-1 1 0,0-1 0,0 1 0,1-1 0,-1 0 0,0 1 0,0-1 0,0 1 0,0-1 0,1 0 0,-1 1 0,0-1 0,0 1 0,0-1 0,0 1 0,0-1 0,0 0 0,0 1 0,0-1 0,0 1 0,-1 0 0,-14 9 0,-26-1 0,-45 5 0,56-8 0,-62 5 0,61-10 0,-1 0 0,1 3 0,-31 7 0,17-4 0,-1-2 0,1-2 0,-88-5 0,38 0 0,70 2 0,14 1 0,1-1 0,0 0 0,0 0 0,0-1 0,-14-4 0,21 4 0,1 1 0,-1-1 0,1 0 0,-1-1 0,1 1 0,0 0 0,-1-1 0,1 0 0,0 1 0,0-1 0,0 0 0,0 0 0,1 0 0,-1 0 0,0 0 0,1 0 0,-1-1 0,1 1 0,0-1 0,0 1 0,0-1 0,0 1 0,0-1 0,1 1 0,-1-4 0,-1-6 0,1 0 0,0 0 0,1-1 0,1 1 0,-1 0 0,2 0 0,0 0 0,0 1 0,1-1 0,1 0 0,0 1 0,8-16 0,0 5 0,0 0 0,2 0 0,1 1 0,32-35 0,-33 42-1365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22T13:58:12.74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1652 0 24575,'-116'0'0,"-134"17"0,183-11 0,-97-3 0,-20 0 0,91 10 0,-21 2 0,7-15 0,69-2 0,0 2 0,-1 2 0,-52 10 0,53-6 0,0-2 0,-67 0 0,-1 0 0,101-3-124,-1-1 0,1 1 0,0 0 0,0 0 0,0 1 0,0-1-1,0 1 1,0 1 0,0-1 0,-8 6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22T13:53:49.969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22T13:58:16.59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2948 0 24575,'-868'0'0,"859"0"0,1 1 0,-1 0 0,0 1 0,1-1 0,-1 2 0,1-1 0,-1 1 0,1 0 0,0 1 0,0 0 0,-9 7 0,5-6 0,1 0 0,-1 0 0,0-1 0,0-1 0,-23 4 0,21-5 0,-1 1 0,1 1 0,0 0 0,-13 7 0,10-5 0,0 0 0,-1-1 0,1-1 0,-1-1 0,0 0 0,0-1 0,0-1 0,-32-2 0,17 1 0,-44 5 0,-48 16 0,55-9 0,-121 8 0,-108 9 0,41-1 0,-46-26 0,149-4 0,150 2 0,1 0 0,0 0 0,-1-1 0,1 1 0,0-1 0,-1 0 0,1 0 0,0 0 0,0-1 0,0 1 0,0-1 0,0 0 0,1-1 0,-1 1 0,0 0 0,-3-4 0,5 3 0,1 1 0,-1 0 0,1-1 0,-1 1 0,1-1 0,0 1 0,0-1 0,0 1 0,0-1 0,0 0 0,1 1 0,-1-1 0,1 0 0,0 0 0,0 0 0,0 1 0,0-1 0,0 0 0,1 0 0,-1 1 0,1-1 0,0 0 0,0 0 0,0 1 0,0-1 0,2-3 0,0 1 0,0 1 0,0-1 0,0 1 0,1 0 0,-1 0 0,1 0 0,0 1 0,1-1 0,-1 1 0,0 0 0,1 0 0,0 0 0,0 1 0,-1 0 0,2 0 0,-1 0 0,0 0 0,6 0 0,8-3 0,1 1 0,-1 2 0,32-2 0,-23 3 0,0-1 0,45-10 0,-33 6 0,-1 1 0,1 3 0,59 3 0,-40 0 0,-31 1 96,-1 0 1,33 9-1,36 3-224,-86-13-90,1-1 0,0 0 0,0-1 0,0-1 0,0 1 0,19-6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22T13:58:32.57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2950 147 24575,'-659'-40'-537,"427"19"233,-125-11 141,-235-16 325,27 42 488,312 9-458,220-4-192,17 0 0,1 1 0,-1 0 0,-23 4 0,35-3 0,0-1 0,0 1 0,0 1 0,0-1 0,1 1 0,-1-1 0,0 1 0,1 0 0,-1 1 0,1-1 0,-1 0 0,1 1 0,0 0 0,0 0 0,1 0 0,-1 0 0,-4 7 0,-70 108 0,72-111 0,1 1 0,1 1 0,-1-1 0,2 0 0,-1 1 0,1 0 0,0 0 0,0 12 0,0-1 0,2 0 0,3 34 0,-2-51 0,-1 0 0,1 0 0,0 0 0,-1 0 0,1 0 0,1-1 0,-1 1 0,0 0 0,1 0 0,0-1 0,-1 1 0,1-1 0,0 1 0,0-1 0,0 0 0,1 0 0,-1 0 0,0 0 0,1 0 0,0-1 0,-1 1 0,1-1 0,0 1 0,0-1 0,0 0 0,-1 0 0,1 0 0,0-1 0,5 2 0,9 0 0,1-1 0,-1 0 0,0-1 0,22-3 0,-9 0 0,715-1 0,-414 6 0,-258-2 0,254-6 0,-249 1 0,-1-4 0,92-23 0,-49-1 0,-69 17 0,0 3 0,1 1 0,0 3 0,72-3 0,-96 12 0,-7 1 0,0-1 0,0-1 0,0-1 0,0 0 0,0-2 0,0 0 0,23-9 0,-23 5 51,1 1 0,-1 2 1,1 0-1,0 1 0,32-1 0,114 5-544,-88 3-686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22T13:58:35.44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1 136 24575,'19'0'0,"42"0"0,1-2 0,87-14 0,-97 9 0,1 3 0,92 3 0,-78 2 0,-52 0 0,-1 1 0,0 0 0,0 2 0,0-1 0,0 2 0,0-1 0,13 9 0,20 5 0,-43-17 0,-1 1 0,0-1 0,0 1 0,0-1 0,0 1 0,0 0 0,0 0 0,0 1 0,-1-1 0,1 0 0,-1 1 0,1 0 0,2 3 0,-1 2 0,0 0 0,0 0 0,5 15 0,11 23 0,-13-32 0,-5-11 0,-1 1 0,1-1 0,1 1 0,-1-1 0,0 0 0,1 1 0,0-1 0,3 3 0,-6-6 0,1 0 0,-1 0 0,1 1 0,-1-1 0,1 0 0,-1 0 0,1 0 0,-1 0 0,1 1 0,-1-1 0,1 0 0,-1 0 0,1 0 0,-1 0 0,1 0 0,-1 0 0,1 0 0,-1-1 0,1 1 0,-1 0 0,1 0 0,-1 0 0,1-1 0,-1 1 0,1 0 0,15-21 0,-9 3 0,-1-1 0,0 0 0,-2 0 0,0 0 0,-1-1 0,-1 0 0,-1 1 0,-1-1 0,0 0 0,-4-19 0,3 34 0,1-1 0,-1 1 0,-1-1 0,1 1 0,-1 0 0,0 0 0,0 0 0,0 0 0,-6-8 0,7 11 0,0 1 0,0 0 0,0-1 0,-1 1 0,1 0 0,0 0 0,-1 0 0,1 0 0,-1 0 0,1 0 0,-1 0 0,1 0 0,-1 1 0,0-1 0,1 1 0,-1-1 0,0 1 0,0-1 0,1 1 0,-1 0 0,0 0 0,0 0 0,1 0 0,-1 0 0,0 1 0,0-1 0,1 0 0,-1 1 0,0-1 0,1 1 0,-1 0 0,-2 1 0,-41 20-1365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22T13:58:39.61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3972 850 24575,'-1'-4'0,"1"1"0,-1 0 0,0 0 0,0 0 0,0 0 0,-1 0 0,1 0 0,-1 0 0,1 0 0,-1 1 0,0-1 0,0 1 0,-3-3 0,-31-29 0,23 25 0,0 0 0,-1 1 0,0 1 0,0 0 0,-1 1 0,0 0 0,0 2 0,0 0 0,-1 0 0,-25-2 0,-13 2 0,-97 7 0,49 0 0,36-4 0,-71 3 0,123 0 0,1 1 0,-1 0 0,1 1 0,-21 10 0,18-8 0,-1 0 0,-17 4 0,-22-2 0,0-3 0,1-2 0,-84-6 0,21 0 0,-1007 3 0,1099 1 0,1 2 0,-1 1 0,0 1 0,-31 11 0,31-8 0,-1-1 0,1-2 0,-51 5 0,-451-10 0,230-2 0,283 2 0,0-1 0,0 0 0,-17-4 0,27 3 0,0 1 0,-1-1 0,1 1 0,0-2 0,0 1 0,0 0 0,0-1 0,0 0 0,0 0 0,1-1 0,-7-5 0,1-1 0,0 1 0,-1 0 0,0 1 0,0 0 0,-1 0 0,1 2 0,-2-1 0,-21-7 0,28 12 0,1 0 0,0-1 0,-1 1 0,1-1 0,0-1 0,0 1 0,1-1 0,-1 1 0,1-1 0,-1 0 0,1-1 0,1 1 0,-1-1 0,0 0 0,1 0 0,0 0 0,0 0 0,1 0 0,0-1 0,0 1 0,0-1 0,0 0 0,1 0 0,0 1 0,0-1 0,0 0 0,1 0 0,0-7 0,1-275 0,1 112 0,-3 159-319,-1 1-1,0 0 1,-10-32-1,12 47 233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22T13:58:52.20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4902 479 24570,'-2'19'0,"-4"0"0,-3-1 0,-5 1 0,-2-1 0,-5 1 0,-3-1 0,-4 0 0,-4 0 0,-3-1 0,-4 0 0,-3 0 0,-3 0 0,-4-1 0,-2 0 0,-4-1 0,-4 0 0,-2 0 0,-3-1 0,-2 0 0,-4-1 0,-2-1 0,-2 0 0,-3-1 0,-2 0 0,-2-1 0,-2 0 0,-2-1 0,-1-1 0,-2-1 0,-2 0 0,-1-1 0,-1 0 0,-1-1 0,-1-1 0,-1-1 0,0-1 0,-1 0 0,0-1 0,0 0 0,0-2 0,0 0 0,0-1 0,0 0 0,2-1 0,0-1 0,1-1 0,0-1 0,3 0 0,0-1 0,2 0 0,1-1 0,2-1 0,2-1 0,2 0 0,2-1 0,3 0 0,1-1 0,3 0 0,3-1 0,2-1 0,3 0 0,3-1 0,3 0 0,3 0 0,3-1 0,3 0 0,4-1 0,3 0 0,4 0 0,2 0 0,5-1 0,3 0 0,4 0 0,3-1 0,4 1 0,4-1 0,4 1 0,3-1 0,4 0 0,4 0 0,4 0 0,3 1 0,4-1 0,4 1 0,4-1 0,3 1 0,4 0 0,3 0 0,5 1 0,2 0 0,4 0 0,3 0 0,4 1 0,3 0 0,3 1 0,3 0 0,3 0 0,3 1 0,3 0 0,2 1 0,3 1 0,3 0 0,1 1 0,3 0 0,2 1 0,2 0 0,2 1 0,2 1 0,1 1 0,2 0 0,0 1 0,3 0 0,0 1 0,1 1 0,0 1 0,2 1 0,0 0 0,0 1 0,0 0 0,0 2 0,0 0 0,0 1 0,-1 0 0,0 1 0,-1 1 0,-1 1 0,-1 1 0,-1 0 0,-1 1 0,-2 0 0,-2 1 0,-1 1 0,-2 1 0,-2 0 0,-2 1 0,-2 0 0,-3 1 0,-2 0 0,-2 1 0,-4 1 0,-2 0 0,-3 1 0,-2 0 0,-4 0 0,-4 1 0,-2 0 0,-4 1 0,-3 0 0,-3 0 0,-4 0 0,-3 1 0,-4 0 0,-4 0 0,-3 1 0,-5-1 0,-2 1 0,-5-1 0,-3 1 0,-4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22T13:58:56.39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2773 0 24352,'-2773'0'0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22T13:59:04.09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3711 241 24533,'-688'-241'0,"-2334"483"0,6732-243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22T13:59:09.69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1238 467 24575,'-724'0'0,"704"-2"0,1 0 0,-1-1 0,0-1 0,1-1 0,-1-1 0,1 0 0,1-2 0,-1 0 0,1-1 0,1-1 0,-22-15 0,-117-60 0,47 29 0,147 73 0,2-2 0,65 18 0,-65-22 0,24 6 0,1-3 0,72 5 0,134 0 0,-120-7 0,52 2 0,1048-15 0,-1223 0 0,1-2 0,33-8 0,-31 6 0,49-4 0,-45 6 0,45-8 0,-46 5 0,48-3 0,-33 9 0,-23 0 0,0 0 0,0-2 0,0-1 0,0-1 0,31-9 0,-14 2 0,0 1 0,68-6 0,-107 16 0,-1-1 0,1 0 0,0 0 0,-1 0 0,1 0 0,-1 0 0,1-1 0,-1 1 0,0-1 0,1 0 0,-1 0 0,0 0 0,0-1 0,-1 1 0,1-1 0,0 1 0,-1-1 0,0 0 0,1 0 0,-1 0 0,0 0 0,-1-1 0,4-5 0,-5 7 0,1-1 0,-1 0 0,1 1 0,-1-1 0,0 1 0,0-1 0,0 0 0,0 1 0,-1-1 0,1 1 0,-1-1 0,1 1 0,-1-1 0,0 1 0,0-1 0,0 1 0,0 0 0,0-1 0,-1 1 0,1 0 0,-1 0 0,0 0 0,1 0 0,-1 0 0,0 0 0,0 1 0,0-1 0,0 1 0,0-1 0,-1 1 0,1 0 0,0 0 0,-1 0 0,-2-1 0,-147-74 0,27 26 0,54 25 159,39 14-1683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22T13:59:12.96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1317 2 24575,'-1317'0'0,"1441"-2"0,146 4 0,-72 28 0,-142-19 0,116 8 0,354-21-1365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22T13:59:23.61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4082 0 24575,'-3181'0'0,"3143"2"0,-59 10 0,-23 2 0,-269-12 0,201-3 0,184 1-91,-1-1 0,1 1 0,0 0 0,-1 1 0,1-1 0,0 1 0,-1 0 0,1 0 0,0 0 0,0 0 0,0 1 0,0 0 0,0 0 0,-6 4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22T13:53:51.312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1984 90,'-293'1,"-333"-3,2-37,462 19,-117-10,1142 34,-479-6,1126 2,-1705 0,169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22T13:59:26.38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1 231 24515,'4070'-231'0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22T13:59:28.65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3410 1 24575,'-898'0'0,"871"1"0,0 2 0,-38 8 0,36-5 0,-53 4 0,-481-9 0,271-3 0,-18 19 0,185-7 0,-127-8 0,-115 9 0,-5 7-1365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22T13:59:31.48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400 1 24575,'-400'0'0,"403"1"-86,0-1-1,0 1 1,-1 0-1,1 1 1,0-1-1,-1 0 1,1 1 0,-1-1-1,1 1 1,1 2-1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22T13:59:38.13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3611 261 24575,'-142'-6'0,"93"1"0,-1824-160-1912,1584 128 2532,143 16 26,-244-6 0,-160 29-646,545-2 0,0 0 0,0 1 0,0-1 0,0 1 0,0 0 0,0 1 0,0-1 0,0 1 0,1 0 0,-1 0 0,1 0 0,-1 1 0,1 0 0,-6 4 0,3 0 0,0 0 0,0 0 0,0 1 0,1 0 0,0 1 0,-5 11 0,4-7 0,0 1 0,1 0 0,1 0 0,1 0 0,0 1 0,0 0 0,2 0 0,0 0 0,0 0 0,1 0 0,2 21 0,-1-1 170,-1-19-477,1 1 0,1-1 0,0 0 0,6 24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22T13:59:42.42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241 349 24575,'425'-15'0,"9"0"0,-396 13 0,1-3 0,-1-1 0,0-1 0,-1-3 0,52-19 0,-53 16 0,0 2 0,1 1 0,0 1 0,1 3 0,61-4 0,-68 10 0,-1-2 0,1-1 0,-1-1 0,43-12 0,7-2 0,97-8 0,-142 22 0,406-69 0,-217 41 0,-121 21 0,23 1 0,166 9 0,-135 3 0,779-2 0,-918 0 0,-1 1 0,1 0 0,-1 1 0,1 1 0,-1 1 0,0 1 0,28 11 0,-43-15 0,1 0 0,-1 1 0,0-1 0,0 1 0,0-1 0,-1 1 0,1 0 0,0-1 0,0 1 0,-1 0 0,1 0 0,-1 1 0,0-1 0,0 0 0,0 0 0,0 1 0,0-1 0,0 0 0,0 1 0,-1-1 0,1 1 0,-1-1 0,0 1 0,0-1 0,0 1 0,0-1 0,0 1 0,0-1 0,-1 1 0,1-1 0,-1 1 0,0-1 0,0 0 0,0 1 0,-2 3 0,0 0 0,0 0 0,-1 0 0,0 0 0,0 0 0,0-1 0,-1 1 0,1-1 0,-1 0 0,-1-1 0,1 1 0,-1-1 0,-5 3 0,-29 15 0,-54 26 0,91-47 0,0 1 0,0-1 0,0 1 0,0-1 0,0 1 0,1 0 0,-1 0 0,1 0 0,-1 0 0,1 1 0,0-1 0,0 1 0,0-1 0,0 1 0,0 0 0,0 0 0,1 0 0,-2 3 0,1 3 0,0-1 0,0 0 0,1 0 0,1 1 0,-1 11 0,1-10 0,0-1 0,-1 0 0,0 0 0,0 0 0,-3 10 0,2-17 0,1 1 0,0 0 0,-1-1 0,0 1 0,1-1 0,-1 0 0,0 0 0,0 0 0,0 0 0,-1 0 0,1 0 0,0 0 0,-1-1 0,1 1 0,-1-1 0,1 1 0,-1-1 0,0 0 0,0 0 0,1 0 0,-1-1 0,0 1 0,-5 0 0,-8 0 0,0 0 0,0-1 0,-19-2 0,15 1 0,-104 0 0,-45-3 0,56-13 0,54 6 0,-1-1 0,38 7 0,0 0 0,-32-1 0,-368 4 0,206 4 0,-185 27 0,21 1 0,259-30 0,-179 9 0,27 22 0,78-8 0,-230 0 0,365-25 0,-46 0 0,-164 16 0,167-3 0,-137-3 0,234-8 35,2-1-142,0 1-1,0 0 0,0 0 0,0 0 1,0 1-1,0-1 0,1 1 1,-1 0-1,0 0 0,0 0 0,1 1 1,-7 2-1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22T13:59:46.74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24575,'2425'0'-1365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22T13:59:57.29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1 258 24525,'3754'0'0,"-4268"-257"0,1028 514 0,-1028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22T14:00:03.98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4243 0 24608,'-4243'202'0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22T14:00:05.52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24575,'1158'0'-1365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22T14:00:09.63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1589 369 24575,'-1'-4'0,"0"0"0,0 1 0,0-1 0,0 1 0,0 0 0,-1-1 0,1 1 0,-5-6 0,-2-5 0,-96-243 0,86 197 0,17 161 0,2 657 0,-1-757 0,0 0 0,0 0 0,0 1 0,0-1 0,0 0 0,0 0 0,0 0 0,0 0 0,-1 0 0,1 1 0,0-1 0,-1 0 0,1 0 0,-1 0 0,0 1 0,0-2 0,1 1 0,-1-1 0,1 0 0,0 0 0,-1 0 0,1 0 0,-1 1 0,1-1 0,0 0 0,-1 0 0,1 0 0,-1 0 0,1 0 0,0 0 0,-1 0 0,1 0 0,-1 0 0,1-1 0,-1 1 0,1 0 0,0 0 0,-1 0 0,1 0 0,0-1 0,-1 1 0,1 0 0,0 0 0,-1-1 0,-31-31 0,16 14 0,-90-62 0,84 64 0,15 10 0,-1 1 0,0 0 0,0 0 0,0 1 0,0 0 0,-1 0 0,1 1 0,-1 0 0,0 1 0,0 0 0,0 0 0,-16 0 0,-235 1 0,113 3 0,121 0 0,-1 1 0,1 2 0,0 0 0,0 2 0,-48 18 0,-8 2 0,56-20 0,-1-2 0,-44 2 0,46-5 0,0 1 0,0 0 0,-36 12 0,4 6 251,38-13-655,-1-1 0,0 0 0,-36 6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22T13:53:51.738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22T13:53:52.825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22T13:53:57.775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1706 0,'-286'368,"-171"232,34-42,378-502,3 1,2 3,3 1,-34 77,-77 252,110-265,-45 179,70-233,3 0,-2 120,12-176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22T13:54:07.970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3675 1,'-196'9,"110"-2,-216 18,287-24,-2115 156,1982-149,-591 16,695-31,43 7,0 0,0 0,0-1,1 1,-1 0,0-1,0 1,1 0,-1-1,0 1,1-1,-1 1,1-1,-1 0,0 1,1-1,-1 1,1-1,-1-1,1 1,0 0,0 0,0 0,1 1,-1-1,0 0,1 0,-1 0,0 1,1-1,-1 0,1 0,-1 1,1-1,-1 0,1 1,0-1,-1 1,1-1,0 1,0-1,-1 1,1-1,1 1,11-7,1 0,0 2,1 0,-1 0,1 1,0 1,27-2,1-2,399-45,6 34,-2-1,-280 6,307-7,-760 20,123 2,-167 23,307-22,11-1,0 1,-1-1,2 2,-1 0,0 1,-20 10,16-6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22T13:54:09.276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8229 10411,'-1150'19,"1100"-18,-448 11,490-12,-27 1,34-1,-1 0,1 0,0 1,0-1,-1 0,1 1,0-1,0 1,0-1,0 1,-1-1,1 1,0 0,0 0,0-1,0 1,1 0,-1 0,0 0,0 0,0 1,1-1,-1-1,1 1,0-1,0 1,0-1,0 1,0-1,0 0,0 1,1-1,-1 1,0-1,0 1,0-1,0 1,0-1,1 0,-1 1,0-1,0 1,1-1,-1 0,0 1,1-1,-1 0,0 1,1-1,-1 0,0 0,1 1,-1-1,1 0,7 5,0-1,0 0,1-1,-1 0,1 0,0 0,-1-1,1-1,13 1,42 10,257 46,291 39,226 14,62-10,-75-22,-158-25,-186-21,-169-17,-135-16,-163 0,0-1,-1-1,26-6,-38 8,0 0,0-1,0 1,0 0,0-1,0 1,0-1,-1 1,1-1,0 1,0-1,-1 1,1-1,0 0,-1 0,1 1,0-2,-1 1,0 1,0-1,0 1,0 0,0-1,0 1,0-1,0 1,0-1,0 1,0-1,0 1,0 0,-1-1,1 1,0-1,0 1,0 0,-1-1,1 1,0 0,-1-1,1 1,-1-1,-26-15,26 16,-30-12,0 1,0 1,-37-6,-111-11,-2469-212,2328 222,-438 6,755 11,1 0,0 0,0 0,0 1,0-1,-1 1,1-1,0 1,0 0,0 0,0 0,0 0,-2 2,4-3,0 0,-1 1,1-1,0 0,0 0,0 0,0 0,0 1,0-1,0 0,0 0,0 0,0 1,0-1,0 0,0 0,0 1,0-1,0 0,0 0,0 0,0 1,0-1,0 0,0 0,0 0,0 0,0 1,1-1,-1 0,0 0,0 0,0 0,0 1,0-1,1 0,-1 0,0 0,0 0,0 0,0 0,1 0,-1 1,23 4,79 1,-22-4,942 22,-59-3,81 2,-89 0,-190-2,-220-5,-55-1,-467-15,-33-5,-117-28,-242-84,-365-179,-316-205,-174-175,313 110,26-38,-961-857,187-98,74-67,908 923,-86-80,138 152,149 155,134 140,118 116,22 18,173 172,23 20,12 6,-3 2,4-2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22T13:54:13.160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15258 11754,'-90'0,"-141"0,-193-3,-169-11,-2492-203,2737 178,117 7,-231-17,435 50,23-1,-1 1,1-1,-1 0,0 0,1-1,-1 1,1-1,-7-2,12 3,-1 0,0 0,0 0,0 0,0 0,0 0,0 0,0 0,1 0,-1 0,0 0,0 0,0-1,0 1,0 0,0 0,0 0,0 0,0 0,1 0,-1 0,0 0,0-1,0 1,0 0,0 0,0 0,0 0,0 0,0 0,0 0,0-1,0 1,0 0,0 0,0 0,0 0,0 0,0 0,0-1,0 1,0 0,0 0,0 0,0 0,-1 0,1 0,0 0,0 0,0-1,0 1,0 0,0 0,0 0,0 0,0 0,0 0,-1 0,1 0,0 0,0 0,0 0,0 0,0 0,0 0,-1 0,1 0,13-4,14 1,48 0,-47 2,588-1,-603 2,559 5,1808 56,-2094-45,-193-9,-244-8,-330-5,35 0,-2114-13,2488 19,-258-6,252 1,1-4,-91-22,153 27,1-1,1 0,-1-1,1 0,-19-13,1-2,-32-30,-26-28,-108-123,120 119,-465-512,-288-334,-180-223,-3053-3672,3305 3881,164 163,158 168,142 166,107 145,159 255,-106-182,115 189,16 31,3 10,0 9,-3-3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47566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image" Target="../media/image6.png"/><Relationship Id="rId18" Type="http://schemas.openxmlformats.org/officeDocument/2006/relationships/customXml" Target="../ink/ink9.xml"/><Relationship Id="rId3" Type="http://schemas.openxmlformats.org/officeDocument/2006/relationships/image" Target="../media/image2.png"/><Relationship Id="rId21" Type="http://schemas.openxmlformats.org/officeDocument/2006/relationships/image" Target="../media/image10.png"/><Relationship Id="rId7" Type="http://schemas.openxmlformats.org/officeDocument/2006/relationships/image" Target="../media/image4.png"/><Relationship Id="rId12" Type="http://schemas.openxmlformats.org/officeDocument/2006/relationships/customXml" Target="../ink/ink6.xml"/><Relationship Id="rId1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6" Type="http://schemas.openxmlformats.org/officeDocument/2006/relationships/customXml" Target="../ink/ink8.xml"/><Relationship Id="rId20" Type="http://schemas.openxmlformats.org/officeDocument/2006/relationships/customXml" Target="../ink/ink10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11" Type="http://schemas.openxmlformats.org/officeDocument/2006/relationships/customXml" Target="../ink/ink5.xml"/><Relationship Id="rId5" Type="http://schemas.openxmlformats.org/officeDocument/2006/relationships/image" Target="../media/image3.png"/><Relationship Id="rId15" Type="http://schemas.openxmlformats.org/officeDocument/2006/relationships/image" Target="../media/image7.png"/><Relationship Id="rId23" Type="http://schemas.openxmlformats.org/officeDocument/2006/relationships/image" Target="../media/image11.png"/><Relationship Id="rId10" Type="http://schemas.openxmlformats.org/officeDocument/2006/relationships/customXml" Target="../ink/ink4.xml"/><Relationship Id="rId19" Type="http://schemas.openxmlformats.org/officeDocument/2006/relationships/image" Target="../media/image9.png"/><Relationship Id="rId4" Type="http://schemas.openxmlformats.org/officeDocument/2006/relationships/customXml" Target="../ink/ink1.xml"/><Relationship Id="rId9" Type="http://schemas.openxmlformats.org/officeDocument/2006/relationships/image" Target="../media/image5.png"/><Relationship Id="rId14" Type="http://schemas.openxmlformats.org/officeDocument/2006/relationships/customXml" Target="../ink/ink7.xml"/><Relationship Id="rId22" Type="http://schemas.openxmlformats.org/officeDocument/2006/relationships/customXml" Target="../ink/ink1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customXml" Target="../ink/ink12.xml"/><Relationship Id="rId7" Type="http://schemas.openxmlformats.org/officeDocument/2006/relationships/customXml" Target="../ink/ink14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customXml" Target="../ink/ink13.xml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customXml" Target="../ink/ink16.xml"/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15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customXml" Target="../ink/ink18.xml"/><Relationship Id="rId13" Type="http://schemas.openxmlformats.org/officeDocument/2006/relationships/image" Target="../media/image26.png"/><Relationship Id="rId3" Type="http://schemas.openxmlformats.org/officeDocument/2006/relationships/image" Target="../media/image20.png"/><Relationship Id="rId7" Type="http://schemas.openxmlformats.org/officeDocument/2006/relationships/image" Target="../media/image23.png"/><Relationship Id="rId12" Type="http://schemas.openxmlformats.org/officeDocument/2006/relationships/customXml" Target="../ink/ink20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customXml" Target="../ink/ink17.xml"/><Relationship Id="rId11" Type="http://schemas.openxmlformats.org/officeDocument/2006/relationships/image" Target="../media/image25.png"/><Relationship Id="rId5" Type="http://schemas.openxmlformats.org/officeDocument/2006/relationships/image" Target="../media/image22.png"/><Relationship Id="rId10" Type="http://schemas.openxmlformats.org/officeDocument/2006/relationships/customXml" Target="../ink/ink19.xml"/><Relationship Id="rId4" Type="http://schemas.openxmlformats.org/officeDocument/2006/relationships/image" Target="../media/image21.png"/><Relationship Id="rId9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customXml" Target="../ink/ink23.xml"/><Relationship Id="rId3" Type="http://schemas.openxmlformats.org/officeDocument/2006/relationships/image" Target="../media/image27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22.xml"/><Relationship Id="rId5" Type="http://schemas.openxmlformats.org/officeDocument/2006/relationships/image" Target="../media/image28.png"/><Relationship Id="rId4" Type="http://schemas.openxmlformats.org/officeDocument/2006/relationships/customXml" Target="../ink/ink21.xml"/><Relationship Id="rId9" Type="http://schemas.openxmlformats.org/officeDocument/2006/relationships/image" Target="../media/image3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customXml" Target="../ink/ink27.xml"/><Relationship Id="rId3" Type="http://schemas.openxmlformats.org/officeDocument/2006/relationships/image" Target="../media/image31.png"/><Relationship Id="rId7" Type="http://schemas.openxmlformats.org/officeDocument/2006/relationships/customXml" Target="../ink/ink24.xml"/><Relationship Id="rId12" Type="http://schemas.openxmlformats.org/officeDocument/2006/relationships/image" Target="../media/image37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11" Type="http://schemas.openxmlformats.org/officeDocument/2006/relationships/customXml" Target="../ink/ink26.xml"/><Relationship Id="rId5" Type="http://schemas.openxmlformats.org/officeDocument/2006/relationships/image" Target="../media/image33.png"/><Relationship Id="rId15" Type="http://schemas.openxmlformats.org/officeDocument/2006/relationships/customXml" Target="../ink/ink28.xml"/><Relationship Id="rId10" Type="http://schemas.openxmlformats.org/officeDocument/2006/relationships/image" Target="../media/image36.png"/><Relationship Id="rId4" Type="http://schemas.openxmlformats.org/officeDocument/2006/relationships/image" Target="../media/image32.png"/><Relationship Id="rId9" Type="http://schemas.openxmlformats.org/officeDocument/2006/relationships/customXml" Target="../ink/ink25.xml"/><Relationship Id="rId14" Type="http://schemas.openxmlformats.org/officeDocument/2006/relationships/image" Target="../media/image3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customXml" Target="../ink/ink31.xml"/><Relationship Id="rId3" Type="http://schemas.openxmlformats.org/officeDocument/2006/relationships/image" Target="../media/image40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customXml" Target="../ink/ink30.xml"/><Relationship Id="rId11" Type="http://schemas.openxmlformats.org/officeDocument/2006/relationships/image" Target="../media/image44.png"/><Relationship Id="rId5" Type="http://schemas.openxmlformats.org/officeDocument/2006/relationships/image" Target="../media/image41.png"/><Relationship Id="rId10" Type="http://schemas.openxmlformats.org/officeDocument/2006/relationships/customXml" Target="../ink/ink32.xml"/><Relationship Id="rId4" Type="http://schemas.openxmlformats.org/officeDocument/2006/relationships/customXml" Target="../ink/ink29.xml"/><Relationship Id="rId9" Type="http://schemas.openxmlformats.org/officeDocument/2006/relationships/image" Target="../media/image4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customXml" Target="../ink/ink33.xml"/><Relationship Id="rId7" Type="http://schemas.openxmlformats.org/officeDocument/2006/relationships/customXml" Target="../ink/ink35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6.png"/><Relationship Id="rId5" Type="http://schemas.openxmlformats.org/officeDocument/2006/relationships/customXml" Target="../ink/ink34.xml"/><Relationship Id="rId4" Type="http://schemas.openxmlformats.org/officeDocument/2006/relationships/image" Target="../media/image4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customXml" Target="../ink/ink36.xml"/><Relationship Id="rId7" Type="http://schemas.openxmlformats.org/officeDocument/2006/relationships/customXml" Target="../ink/ink38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9.png"/><Relationship Id="rId5" Type="http://schemas.openxmlformats.org/officeDocument/2006/relationships/customXml" Target="../ink/ink37.xml"/><Relationship Id="rId10" Type="http://schemas.openxmlformats.org/officeDocument/2006/relationships/image" Target="../media/image51.png"/><Relationship Id="rId4" Type="http://schemas.openxmlformats.org/officeDocument/2006/relationships/image" Target="../media/image48.png"/><Relationship Id="rId9" Type="http://schemas.openxmlformats.org/officeDocument/2006/relationships/customXml" Target="../ink/ink3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337197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Daily Schedule Planner: Master Your Day!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803696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Welcome to the Daily Schedule Planner, your solution for bringing clarity, control, and efficiency to your daily life. Say goodbye to feeling overwhelmed and hello to a well-structured, productive day.</a:t>
            </a:r>
            <a:endParaRPr lang="en-US" sz="175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67CAC5EA-C6F3-E347-6E46-1A20B8FEC28D}"/>
                  </a:ext>
                </a:extLst>
              </p14:cNvPr>
              <p14:cNvContentPartPr/>
              <p14:nvPr/>
            </p14:nvContentPartPr>
            <p14:xfrm>
              <a:off x="13504205" y="7885195"/>
              <a:ext cx="991440" cy="3312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67CAC5EA-C6F3-E347-6E46-1A20B8FEC28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414205" y="7705555"/>
                <a:ext cx="1171080" cy="39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26DD9E68-952B-77CB-A32E-25EA29F86226}"/>
                  </a:ext>
                </a:extLst>
              </p14:cNvPr>
              <p14:cNvContentPartPr/>
              <p14:nvPr/>
            </p14:nvContentPartPr>
            <p14:xfrm>
              <a:off x="13622285" y="7907515"/>
              <a:ext cx="360" cy="36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26DD9E68-952B-77CB-A32E-25EA29F8622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3532645" y="7727875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B71FF62D-79DB-BB85-F2DF-A859647841E5}"/>
                  </a:ext>
                </a:extLst>
              </p14:cNvPr>
              <p14:cNvContentPartPr/>
              <p14:nvPr/>
            </p14:nvContentPartPr>
            <p14:xfrm>
              <a:off x="12908405" y="7875475"/>
              <a:ext cx="992880" cy="3312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B71FF62D-79DB-BB85-F2DF-A859647841E5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2818405" y="7695475"/>
                <a:ext cx="1172520" cy="39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D6EB5E5D-3F79-8E28-4C49-6288D06A34DF}"/>
                  </a:ext>
                </a:extLst>
              </p14:cNvPr>
              <p14:cNvContentPartPr/>
              <p14:nvPr/>
            </p14:nvContentPartPr>
            <p14:xfrm>
              <a:off x="13809485" y="7876195"/>
              <a:ext cx="360" cy="36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D6EB5E5D-3F79-8E28-4C49-6288D06A34D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3719485" y="7696195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392727D8-6C75-747E-172C-576B9DDDAF60}"/>
                  </a:ext>
                </a:extLst>
              </p14:cNvPr>
              <p14:cNvContentPartPr/>
              <p14:nvPr/>
            </p14:nvContentPartPr>
            <p14:xfrm>
              <a:off x="13477205" y="7876195"/>
              <a:ext cx="360" cy="36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392727D8-6C75-747E-172C-576B9DDDAF6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3387205" y="7696195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5DC12676-2FA4-A37E-9B1A-6B16333F72C2}"/>
                  </a:ext>
                </a:extLst>
              </p14:cNvPr>
              <p14:cNvContentPartPr/>
              <p14:nvPr/>
            </p14:nvContentPartPr>
            <p14:xfrm>
              <a:off x="11938205" y="6608635"/>
              <a:ext cx="614160" cy="110376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5DC12676-2FA4-A37E-9B1A-6B16333F72C2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1848565" y="6428635"/>
                <a:ext cx="793800" cy="146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F28A6530-5DB7-BB81-EAFC-BD379F28B5CB}"/>
                  </a:ext>
                </a:extLst>
              </p14:cNvPr>
              <p14:cNvContentPartPr/>
              <p14:nvPr/>
            </p14:nvContentPartPr>
            <p14:xfrm>
              <a:off x="13297205" y="7793035"/>
              <a:ext cx="1323000" cy="8352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F28A6530-5DB7-BB81-EAFC-BD379F28B5CB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3207565" y="7613395"/>
                <a:ext cx="1502640" cy="44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ED7FB998-4D3F-7E6D-4777-0BAE01AB45D0}"/>
                  </a:ext>
                </a:extLst>
              </p14:cNvPr>
              <p14:cNvContentPartPr/>
              <p14:nvPr/>
            </p14:nvContentPartPr>
            <p14:xfrm>
              <a:off x="10774685" y="4086475"/>
              <a:ext cx="4948200" cy="398268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ED7FB998-4D3F-7E6D-4777-0BAE01AB45D0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0684685" y="3906475"/>
                <a:ext cx="5127840" cy="434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5BBA990D-A036-3833-9044-DBFFDB6DB0D8}"/>
                  </a:ext>
                </a:extLst>
              </p14:cNvPr>
              <p14:cNvContentPartPr/>
              <p14:nvPr/>
            </p14:nvContentPartPr>
            <p14:xfrm>
              <a:off x="9286508" y="4336479"/>
              <a:ext cx="5493240" cy="423144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5BBA990D-A036-3833-9044-DBFFDB6DB0D8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9196868" y="4156839"/>
                <a:ext cx="5672880" cy="459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824583BE-8E37-C8CF-7F40-44836C6D4959}"/>
                  </a:ext>
                </a:extLst>
              </p14:cNvPr>
              <p14:cNvContentPartPr/>
              <p14:nvPr/>
            </p14:nvContentPartPr>
            <p14:xfrm>
              <a:off x="12924082" y="7849162"/>
              <a:ext cx="1472760" cy="21780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824583BE-8E37-C8CF-7F40-44836C6D4959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2861082" y="7786162"/>
                <a:ext cx="1598400" cy="34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C4CD6901-2844-D7F3-4626-82E95BFA8D7B}"/>
                  </a:ext>
                </a:extLst>
              </p14:cNvPr>
              <p14:cNvContentPartPr/>
              <p14:nvPr/>
            </p14:nvContentPartPr>
            <p14:xfrm>
              <a:off x="12884482" y="7875442"/>
              <a:ext cx="1543320" cy="13500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C4CD6901-2844-D7F3-4626-82E95BFA8D7B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2821482" y="7812802"/>
                <a:ext cx="1668960" cy="2606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55125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The Challenge: Overwhelmed by Tasks?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826312"/>
            <a:ext cx="4196358" cy="2448044"/>
          </a:xfrm>
          <a:prstGeom prst="roundRect">
            <a:avLst>
              <a:gd name="adj" fmla="val 5976"/>
            </a:avLst>
          </a:prstGeom>
          <a:noFill/>
          <a:ln w="30480">
            <a:solidFill>
              <a:srgbClr val="BCDBD4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763310" y="3826312"/>
            <a:ext cx="121920" cy="2448044"/>
          </a:xfrm>
          <a:prstGeom prst="roundRect">
            <a:avLst>
              <a:gd name="adj" fmla="val 78139"/>
            </a:avLst>
          </a:prstGeom>
          <a:solidFill>
            <a:srgbClr val="26A688"/>
          </a:solidFill>
          <a:ln/>
        </p:spPr>
      </p:sp>
      <p:sp>
        <p:nvSpPr>
          <p:cNvPr id="5" name="Text 3"/>
          <p:cNvSpPr/>
          <p:nvPr/>
        </p:nvSpPr>
        <p:spPr>
          <a:xfrm>
            <a:off x="1142524" y="4083606"/>
            <a:ext cx="359033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Juggling Multiple Roles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142524" y="4928354"/>
            <a:ext cx="35903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Balancing college, work, personal goals, and essential routines is a constant struggle.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5216962" y="3826312"/>
            <a:ext cx="4196358" cy="2448044"/>
          </a:xfrm>
          <a:prstGeom prst="roundRect">
            <a:avLst>
              <a:gd name="adj" fmla="val 5976"/>
            </a:avLst>
          </a:prstGeom>
          <a:noFill/>
          <a:ln w="30480">
            <a:solidFill>
              <a:srgbClr val="BCDBD4"/>
            </a:solidFill>
            <a:prstDash val="solid"/>
          </a:ln>
        </p:spPr>
      </p:sp>
      <p:sp>
        <p:nvSpPr>
          <p:cNvPr id="8" name="Shape 6"/>
          <p:cNvSpPr/>
          <p:nvPr/>
        </p:nvSpPr>
        <p:spPr>
          <a:xfrm>
            <a:off x="5186482" y="3826312"/>
            <a:ext cx="121920" cy="2448044"/>
          </a:xfrm>
          <a:prstGeom prst="roundRect">
            <a:avLst>
              <a:gd name="adj" fmla="val 78139"/>
            </a:avLst>
          </a:prstGeom>
          <a:solidFill>
            <a:srgbClr val="26A688"/>
          </a:solidFill>
          <a:ln/>
        </p:spPr>
      </p:sp>
      <p:sp>
        <p:nvSpPr>
          <p:cNvPr id="9" name="Text 7"/>
          <p:cNvSpPr/>
          <p:nvPr/>
        </p:nvSpPr>
        <p:spPr>
          <a:xfrm>
            <a:off x="5565696" y="4083606"/>
            <a:ext cx="313694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Missed Deadlines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565696" y="4574024"/>
            <a:ext cx="35903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Feeling perpetually behind and missing important deadlines due to poor time management.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9640133" y="3826312"/>
            <a:ext cx="4196358" cy="2448044"/>
          </a:xfrm>
          <a:prstGeom prst="roundRect">
            <a:avLst>
              <a:gd name="adj" fmla="val 5976"/>
            </a:avLst>
          </a:prstGeom>
          <a:noFill/>
          <a:ln w="30480">
            <a:solidFill>
              <a:srgbClr val="BCDBD4"/>
            </a:solidFill>
            <a:prstDash val="solid"/>
          </a:ln>
        </p:spPr>
      </p:sp>
      <p:sp>
        <p:nvSpPr>
          <p:cNvPr id="12" name="Shape 10"/>
          <p:cNvSpPr/>
          <p:nvPr/>
        </p:nvSpPr>
        <p:spPr>
          <a:xfrm>
            <a:off x="9609653" y="3826312"/>
            <a:ext cx="121920" cy="2448044"/>
          </a:xfrm>
          <a:prstGeom prst="roundRect">
            <a:avLst>
              <a:gd name="adj" fmla="val 78139"/>
            </a:avLst>
          </a:prstGeom>
          <a:solidFill>
            <a:srgbClr val="26A688"/>
          </a:solidFill>
          <a:ln/>
        </p:spPr>
      </p:sp>
      <p:sp>
        <p:nvSpPr>
          <p:cNvPr id="13" name="Text 11"/>
          <p:cNvSpPr/>
          <p:nvPr/>
        </p:nvSpPr>
        <p:spPr>
          <a:xfrm>
            <a:off x="9988868" y="408360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Lack of Clarity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9988868" y="4574024"/>
            <a:ext cx="35903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Unsure where your time goes, leading to a sense of being overwhelmed and unproductive.</a:t>
            </a:r>
            <a:endParaRPr lang="en-US" sz="1750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62D8FAE-DBF3-24E2-C304-8F90745DE828}"/>
              </a:ext>
            </a:extLst>
          </p:cNvPr>
          <p:cNvGrpSpPr/>
          <p:nvPr/>
        </p:nvGrpSpPr>
        <p:grpSpPr>
          <a:xfrm>
            <a:off x="12967445" y="7854595"/>
            <a:ext cx="1528200" cy="250560"/>
            <a:chOff x="12967445" y="7854595"/>
            <a:chExt cx="1528200" cy="250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1BD016D8-822C-0418-099E-CFEFFF8E9FC0}"/>
                    </a:ext>
                  </a:extLst>
                </p14:cNvPr>
                <p14:cNvContentPartPr/>
                <p14:nvPr/>
              </p14:nvContentPartPr>
              <p14:xfrm>
                <a:off x="12977525" y="7854595"/>
                <a:ext cx="1518120" cy="18756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1BD016D8-822C-0418-099E-CFEFFF8E9FC0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2914885" y="7791955"/>
                  <a:ext cx="1643760" cy="31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D8AB26EA-2712-20E5-54CF-590611D9A03F}"/>
                    </a:ext>
                  </a:extLst>
                </p14:cNvPr>
                <p14:cNvContentPartPr/>
                <p14:nvPr/>
              </p14:nvContentPartPr>
              <p14:xfrm>
                <a:off x="12967445" y="8104795"/>
                <a:ext cx="360" cy="36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D8AB26EA-2712-20E5-54CF-590611D9A03F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2904805" y="8042155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E43FDC5F-DE89-7273-2A0D-23F6FC05BC24}"/>
                    </a:ext>
                  </a:extLst>
                </p14:cNvPr>
                <p14:cNvContentPartPr/>
                <p14:nvPr/>
              </p14:nvContentPartPr>
              <p14:xfrm>
                <a:off x="12967445" y="8092195"/>
                <a:ext cx="123840" cy="1296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E43FDC5F-DE89-7273-2A0D-23F6FC05BC24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2904805" y="8029555"/>
                  <a:ext cx="249480" cy="13860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28293"/>
            <a:ext cx="13042821" cy="12049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Core Functionality: Building Your Fixed Schedule</a:t>
            </a:r>
            <a:endParaRPr lang="en-US" sz="3750" dirty="0"/>
          </a:p>
        </p:txBody>
      </p:sp>
      <p:sp>
        <p:nvSpPr>
          <p:cNvPr id="3" name="Text 1"/>
          <p:cNvSpPr/>
          <p:nvPr/>
        </p:nvSpPr>
        <p:spPr>
          <a:xfrm>
            <a:off x="793790" y="2218730"/>
            <a:ext cx="13042821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Anchor your day with non-negotiable commitments using 'Fixed Schedule' blocks. This creates a clear, unmovable framework for your day, ensuring your most important routines are always accounted for.</a:t>
            </a:r>
            <a:endParaRPr lang="en-US" sz="15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410" y="3177540"/>
            <a:ext cx="4239697" cy="4239697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5292" y="3177540"/>
            <a:ext cx="4239697" cy="4239697"/>
          </a:xfrm>
          <a:prstGeom prst="rect">
            <a:avLst/>
          </a:prstGeom>
        </p:spPr>
      </p:pic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89175" y="3177540"/>
            <a:ext cx="4239697" cy="4239697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4812A7CA-A4EF-4A1D-2753-7D8F721AE616}"/>
                  </a:ext>
                </a:extLst>
              </p14:cNvPr>
              <p14:cNvContentPartPr/>
              <p14:nvPr/>
            </p14:nvContentPartPr>
            <p14:xfrm>
              <a:off x="13029725" y="7845235"/>
              <a:ext cx="1362240" cy="72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4812A7CA-A4EF-4A1D-2753-7D8F721AE61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966725" y="7719235"/>
                <a:ext cx="1487880" cy="25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6EC71B6D-E48F-F32E-3D7C-59FFBC00F1B7}"/>
                  </a:ext>
                </a:extLst>
              </p14:cNvPr>
              <p14:cNvContentPartPr/>
              <p14:nvPr/>
            </p14:nvContentPartPr>
            <p14:xfrm>
              <a:off x="12907685" y="7845235"/>
              <a:ext cx="1547280" cy="21996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6EC71B6D-E48F-F32E-3D7C-59FFBC00F1B7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2845045" y="7782235"/>
                <a:ext cx="1672920" cy="3456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27691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Core Functionality: Prioritizing Daily Tasks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398877"/>
            <a:ext cx="4347567" cy="90725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020604" y="45329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List Your Tasks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1020604" y="5023366"/>
            <a:ext cx="389393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Add all your flexible to-dos, from 'Study Math' to 'Call Mom'.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1357" y="3398877"/>
            <a:ext cx="4347567" cy="90725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368171" y="45329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Assign Priority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368171" y="5023366"/>
            <a:ext cx="389393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Crucially, assign each task a priority: High, Medium, or Low.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88924" y="3398877"/>
            <a:ext cx="4347567" cy="90725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715738" y="4532948"/>
            <a:ext cx="368355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Intelligent Allocation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715738" y="5023366"/>
            <a:ext cx="389393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planner intelligently slots prioritized tasks into available free time, ensuring critical work is always scheduled first.</a:t>
            </a:r>
            <a:endParaRPr lang="en-US" sz="175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84FB01EC-5B3B-197B-5124-03F388A32FEB}"/>
                  </a:ext>
                </a:extLst>
              </p14:cNvPr>
              <p14:cNvContentPartPr/>
              <p14:nvPr/>
            </p14:nvContentPartPr>
            <p14:xfrm>
              <a:off x="12739205" y="7855675"/>
              <a:ext cx="1641960" cy="23976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84FB01EC-5B3B-197B-5124-03F388A32FE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676205" y="7792675"/>
                <a:ext cx="1767600" cy="365400"/>
              </a:xfrm>
              <a:prstGeom prst="rect">
                <a:avLst/>
              </a:prstGeom>
            </p:spPr>
          </p:pic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D8F0826C-134A-F5C7-92C3-FD5FB90D2275}"/>
              </a:ext>
            </a:extLst>
          </p:cNvPr>
          <p:cNvGrpSpPr/>
          <p:nvPr/>
        </p:nvGrpSpPr>
        <p:grpSpPr>
          <a:xfrm>
            <a:off x="12988685" y="7750915"/>
            <a:ext cx="1612440" cy="272520"/>
            <a:chOff x="12988685" y="7750915"/>
            <a:chExt cx="1612440" cy="272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06C13F5E-A0FE-DC0B-1E28-3773063D3FBD}"/>
                    </a:ext>
                  </a:extLst>
                </p14:cNvPr>
                <p14:cNvContentPartPr/>
                <p14:nvPr/>
              </p14:nvContentPartPr>
              <p14:xfrm>
                <a:off x="12988685" y="7750915"/>
                <a:ext cx="1612440" cy="27252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06C13F5E-A0FE-DC0B-1E28-3773063D3FBD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2925685" y="7687915"/>
                  <a:ext cx="1738080" cy="39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5B35C41F-4C65-67EF-AFD7-C4C8E0FF7601}"/>
                    </a:ext>
                  </a:extLst>
                </p14:cNvPr>
                <p14:cNvContentPartPr/>
                <p14:nvPr/>
              </p14:nvContentPartPr>
              <p14:xfrm>
                <a:off x="13734245" y="7855675"/>
                <a:ext cx="595080" cy="3960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5B35C41F-4C65-67EF-AFD7-C4C8E0FF7601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3671245" y="7792675"/>
                  <a:ext cx="720720" cy="165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69D0F057-FFD0-6B28-25C0-224E18AE7D1C}"/>
                  </a:ext>
                </a:extLst>
              </p14:cNvPr>
              <p14:cNvContentPartPr/>
              <p14:nvPr/>
            </p14:nvContentPartPr>
            <p14:xfrm>
              <a:off x="13319885" y="8083915"/>
              <a:ext cx="1061280" cy="8424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69D0F057-FFD0-6B28-25C0-224E18AE7D1C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3257245" y="8020915"/>
                <a:ext cx="1186920" cy="2098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35556"/>
            <a:ext cx="13042821" cy="11339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Visual Clarity: Your Complete Schedule Timeline</a:t>
            </a:r>
            <a:endParaRPr lang="en-US" sz="35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245757"/>
            <a:ext cx="2139791" cy="514421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44157" y="2204918"/>
            <a:ext cx="6300073" cy="11610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'Today's Complete Schedule' timeline dynamically combines fixed blocks and allocated tasks, offering a clear, minute-by-minute breakdown of your entire day. See when you're busy and, importantly, when you have 'Free Time'.</a:t>
            </a: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7544157" y="3529251"/>
            <a:ext cx="6300073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Easily mark tasks as completed directly on the timeline for satisfying visual feedback and updated productivity stats.</a:t>
            </a:r>
            <a:endParaRPr lang="en-US" sz="140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E80C9A2-B0B5-996A-801F-94C7DAAA0D32}"/>
              </a:ext>
            </a:extLst>
          </p:cNvPr>
          <p:cNvGrpSpPr/>
          <p:nvPr/>
        </p:nvGrpSpPr>
        <p:grpSpPr>
          <a:xfrm>
            <a:off x="12976445" y="7767835"/>
            <a:ext cx="1458360" cy="306000"/>
            <a:chOff x="12976445" y="7767835"/>
            <a:chExt cx="1458360" cy="306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36E81013-3D1D-38D9-5B0C-54CBBD3EEB2D}"/>
                    </a:ext>
                  </a:extLst>
                </p14:cNvPr>
                <p14:cNvContentPartPr/>
                <p14:nvPr/>
              </p14:nvContentPartPr>
              <p14:xfrm>
                <a:off x="12976445" y="7823275"/>
                <a:ext cx="1110960" cy="14976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36E81013-3D1D-38D9-5B0C-54CBBD3EEB2D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2913805" y="7760275"/>
                  <a:ext cx="1236600" cy="27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74AB16E0-801B-6A03-E327-641AA8EAF539}"/>
                    </a:ext>
                  </a:extLst>
                </p14:cNvPr>
                <p14:cNvContentPartPr/>
                <p14:nvPr/>
              </p14:nvContentPartPr>
              <p14:xfrm>
                <a:off x="14089565" y="7848115"/>
                <a:ext cx="345240" cy="12024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74AB16E0-801B-6A03-E327-641AA8EAF539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4026925" y="7785115"/>
                  <a:ext cx="47088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2703BE16-C977-E41C-F5FA-DBECDA8C74FF}"/>
                    </a:ext>
                  </a:extLst>
                </p14:cNvPr>
                <p14:cNvContentPartPr/>
                <p14:nvPr/>
              </p14:nvContentPartPr>
              <p14:xfrm>
                <a:off x="12982565" y="7767835"/>
                <a:ext cx="1430280" cy="30600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2703BE16-C977-E41C-F5FA-DBECDA8C74FF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2919565" y="7704835"/>
                  <a:ext cx="1555920" cy="43164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74395"/>
            <a:ext cx="1285732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Holistic Well-being &amp; Intuitive Design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036802"/>
            <a:ext cx="566976" cy="56697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28872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Today's Notes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3377684"/>
            <a:ext cx="63796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Jot down thoughts, ideas, or reminders instantly.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6884" y="2036802"/>
            <a:ext cx="566976" cy="56697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456884" y="28872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Mood Tracker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7456884" y="3377684"/>
            <a:ext cx="637972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Gauge your feelings for self-reflection.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4307562"/>
            <a:ext cx="566976" cy="56697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93790" y="5158026"/>
            <a:ext cx="331267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Productivity Stats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793790" y="5648444"/>
            <a:ext cx="637960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Instant feedback: tasks completed, time spent, productivity percentage.</a:t>
            </a:r>
            <a:endParaRPr lang="en-US" sz="17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56884" y="4307562"/>
            <a:ext cx="566976" cy="566976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456884" y="515802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Quick Links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7456884" y="5648444"/>
            <a:ext cx="637972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Integrate frequently used apps for a true daily hub.</a:t>
            </a:r>
            <a:endParaRPr lang="en-US" sz="1750" dirty="0"/>
          </a:p>
        </p:txBody>
      </p:sp>
      <p:sp>
        <p:nvSpPr>
          <p:cNvPr id="15" name="Text 9"/>
          <p:cNvSpPr/>
          <p:nvPr/>
        </p:nvSpPr>
        <p:spPr>
          <a:xfrm>
            <a:off x="793790" y="6629400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planner boasts a modern, vibrant, and intuitive design with a cool color scheme. It's fully responsive, adapting fluidly to desktop, tablet, or phone for the best experience.</a:t>
            </a:r>
            <a:endParaRPr lang="en-US" sz="175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EA85C056-2365-D298-04E8-8EE4C2E9EC62}"/>
                  </a:ext>
                </a:extLst>
              </p14:cNvPr>
              <p14:cNvContentPartPr/>
              <p14:nvPr/>
            </p14:nvContentPartPr>
            <p14:xfrm>
              <a:off x="12893645" y="7832275"/>
              <a:ext cx="1765080" cy="34524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EA85C056-2365-D298-04E8-8EE4C2E9EC62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2830645" y="7769275"/>
                <a:ext cx="1890720" cy="47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2E400C57-0A34-383E-7799-4E415C93BAAC}"/>
                  </a:ext>
                </a:extLst>
              </p14:cNvPr>
              <p14:cNvContentPartPr/>
              <p14:nvPr/>
            </p14:nvContentPartPr>
            <p14:xfrm>
              <a:off x="13008485" y="7886847"/>
              <a:ext cx="998640" cy="72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2E400C57-0A34-383E-7799-4E415C93BAAC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2945485" y="7760847"/>
                <a:ext cx="1124280" cy="25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2006A8DA-42C1-8807-D910-19E58040A32A}"/>
                  </a:ext>
                </a:extLst>
              </p14:cNvPr>
              <p14:cNvContentPartPr/>
              <p14:nvPr/>
            </p14:nvContentPartPr>
            <p14:xfrm rot="106201">
              <a:off x="13150789" y="7900569"/>
              <a:ext cx="1336112" cy="87396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2006A8DA-42C1-8807-D910-19E58040A32A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 rot="106201">
                <a:off x="13088159" y="7837629"/>
                <a:ext cx="1461732" cy="21291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C03ABB2A-4B44-F615-0761-9B532D55A055}"/>
                  </a:ext>
                </a:extLst>
              </p14:cNvPr>
              <p14:cNvContentPartPr/>
              <p14:nvPr/>
            </p14:nvContentPartPr>
            <p14:xfrm>
              <a:off x="13000205" y="7833207"/>
              <a:ext cx="1200600" cy="168120"/>
            </p14:xfrm>
          </p:contentPart>
        </mc:Choice>
        <mc:Fallback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C03ABB2A-4B44-F615-0761-9B532D55A055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2937565" y="7770207"/>
                <a:ext cx="1326240" cy="29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CBBC39AA-7F7D-E2AA-BCF6-7AA9CD6A4509}"/>
                  </a:ext>
                </a:extLst>
              </p14:cNvPr>
              <p14:cNvContentPartPr/>
              <p14:nvPr/>
            </p14:nvContentPartPr>
            <p14:xfrm>
              <a:off x="13480805" y="8104287"/>
              <a:ext cx="484920" cy="2268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CBBC39AA-7F7D-E2AA-BCF6-7AA9CD6A4509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3417805" y="8041287"/>
                <a:ext cx="610560" cy="1483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9852" y="565547"/>
            <a:ext cx="9424035" cy="4176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6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Future Insight: AI-Powered Career Roadmaps</a:t>
            </a:r>
            <a:endParaRPr lang="en-US" sz="2600" dirty="0"/>
          </a:p>
        </p:txBody>
      </p:sp>
      <p:sp>
        <p:nvSpPr>
          <p:cNvPr id="3" name="Text 1"/>
          <p:cNvSpPr/>
          <p:nvPr/>
        </p:nvSpPr>
        <p:spPr>
          <a:xfrm>
            <a:off x="719852" y="1250513"/>
            <a:ext cx="13190696" cy="2138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Imagine an AI-powered Career Roadmap Generator within the planner. Tell it your career aspirations, like "I want to be an engineer," and receive a personalized daily roadmap.</a:t>
            </a:r>
            <a:endParaRPr lang="en-US" sz="10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852" y="1765102"/>
            <a:ext cx="6432352" cy="6432352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485817" y="1734979"/>
            <a:ext cx="6432352" cy="2138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0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Suggests specific practice routines and learning activities.</a:t>
            </a:r>
            <a:endParaRPr lang="en-US" sz="1050" dirty="0"/>
          </a:p>
        </p:txBody>
      </p:sp>
      <p:sp>
        <p:nvSpPr>
          <p:cNvPr id="6" name="Text 3"/>
          <p:cNvSpPr/>
          <p:nvPr/>
        </p:nvSpPr>
        <p:spPr>
          <a:xfrm>
            <a:off x="7485817" y="1995607"/>
            <a:ext cx="6432352" cy="2138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0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Engages in a responsive dialogue to refine the roadmap.</a:t>
            </a:r>
            <a:endParaRPr lang="en-US" sz="1050" dirty="0"/>
          </a:p>
        </p:txBody>
      </p:sp>
      <p:sp>
        <p:nvSpPr>
          <p:cNvPr id="7" name="Text 4"/>
          <p:cNvSpPr/>
          <p:nvPr/>
        </p:nvSpPr>
        <p:spPr>
          <a:xfrm>
            <a:off x="7485817" y="2256234"/>
            <a:ext cx="6432352" cy="2138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0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Asks questions like, "What genre of music?" or "How many hours can you dedicate?"</a:t>
            </a:r>
            <a:endParaRPr lang="en-US" sz="1050" dirty="0"/>
          </a:p>
        </p:txBody>
      </p:sp>
      <p:sp>
        <p:nvSpPr>
          <p:cNvPr id="8" name="Text 5"/>
          <p:cNvSpPr/>
          <p:nvPr/>
        </p:nvSpPr>
        <p:spPr>
          <a:xfrm>
            <a:off x="7485817" y="2516862"/>
            <a:ext cx="6432352" cy="2138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0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Truly tailors the roadmap to your unique goals and circumstances.</a:t>
            </a:r>
            <a:endParaRPr lang="en-US" sz="105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4EC41D1C-EB0E-5A49-4EB3-F8F8BA75E3DD}"/>
                  </a:ext>
                </a:extLst>
              </p14:cNvPr>
              <p14:cNvContentPartPr/>
              <p14:nvPr/>
            </p14:nvContentPartPr>
            <p14:xfrm>
              <a:off x="12921725" y="7876195"/>
              <a:ext cx="1469880" cy="1656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4EC41D1C-EB0E-5A49-4EB3-F8F8BA75E3D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858725" y="7813195"/>
                <a:ext cx="1595520" cy="14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AE03F14D-F403-4C79-7B65-D071A74DCE95}"/>
                  </a:ext>
                </a:extLst>
              </p14:cNvPr>
              <p14:cNvContentPartPr/>
              <p14:nvPr/>
            </p14:nvContentPartPr>
            <p14:xfrm>
              <a:off x="12957005" y="7938475"/>
              <a:ext cx="1465560" cy="8316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AE03F14D-F403-4C79-7B65-D071A74DCE9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894365" y="7875475"/>
                <a:ext cx="1591200" cy="208800"/>
              </a:xfrm>
              <a:prstGeom prst="rect">
                <a:avLst/>
              </a:prstGeom>
            </p:spPr>
          </p:pic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71BB0AD8-8674-B199-AD05-0AD5F6BB65FA}"/>
              </a:ext>
            </a:extLst>
          </p:cNvPr>
          <p:cNvGrpSpPr/>
          <p:nvPr/>
        </p:nvGrpSpPr>
        <p:grpSpPr>
          <a:xfrm>
            <a:off x="12997685" y="8021275"/>
            <a:ext cx="1446120" cy="32040"/>
            <a:chOff x="12997685" y="8021275"/>
            <a:chExt cx="1446120" cy="32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5072A08A-E3EC-61EC-92D6-38002DB21FFA}"/>
                    </a:ext>
                  </a:extLst>
                </p14:cNvPr>
                <p14:cNvContentPartPr/>
                <p14:nvPr/>
              </p14:nvContentPartPr>
              <p14:xfrm>
                <a:off x="12997685" y="8021275"/>
                <a:ext cx="1227960" cy="3204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5072A08A-E3EC-61EC-92D6-38002DB21FFA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2935045" y="7958635"/>
                  <a:ext cx="135360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5725C076-2BBD-7A42-5EC1-EE86E9C607D8}"/>
                    </a:ext>
                  </a:extLst>
                </p14:cNvPr>
                <p14:cNvContentPartPr/>
                <p14:nvPr/>
              </p14:nvContentPartPr>
              <p14:xfrm>
                <a:off x="14299445" y="8021275"/>
                <a:ext cx="144360" cy="612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5725C076-2BBD-7A42-5EC1-EE86E9C607D8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4236445" y="7958635"/>
                  <a:ext cx="270000" cy="13176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200513"/>
            <a:ext cx="902065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Take Control of Your Time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362920"/>
            <a:ext cx="4196358" cy="1685092"/>
          </a:xfrm>
          <a:prstGeom prst="roundRect">
            <a:avLst>
              <a:gd name="adj" fmla="val 5654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028224" y="3597354"/>
            <a:ext cx="338042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Boost Productivity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028224" y="4087773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Efficiently manage tasks and commitments.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5216962" y="3362920"/>
            <a:ext cx="4196358" cy="1685092"/>
          </a:xfrm>
          <a:prstGeom prst="roundRect">
            <a:avLst>
              <a:gd name="adj" fmla="val 5654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5451396" y="359735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Reduce Stress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5451396" y="4087773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Gain clarity and control over your daily schedule.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9640133" y="3362920"/>
            <a:ext cx="4196358" cy="1685092"/>
          </a:xfrm>
          <a:prstGeom prst="roundRect">
            <a:avLst>
              <a:gd name="adj" fmla="val 5654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9874568" y="359735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Achieve Goals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9874568" y="4087773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Consistently make progress towards long-term development.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93790" y="5303163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Daily Schedule Planner empowers you to structure your day, prioritize tasks, and with future AI integration, become an even more powerful tool for personal and career growth.</a:t>
            </a:r>
            <a:endParaRPr lang="en-US" sz="175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FB497049-B160-67E9-BE4A-5E04C9F6D7EC}"/>
                  </a:ext>
                </a:extLst>
              </p14:cNvPr>
              <p14:cNvContentPartPr/>
              <p14:nvPr/>
            </p14:nvContentPartPr>
            <p14:xfrm>
              <a:off x="12977165" y="7782235"/>
              <a:ext cx="1299960" cy="15516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FB497049-B160-67E9-BE4A-5E04C9F6D7E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914165" y="7719235"/>
                <a:ext cx="1425600" cy="28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D3076082-03B7-D173-A176-929F143BE608}"/>
                  </a:ext>
                </a:extLst>
              </p14:cNvPr>
              <p14:cNvContentPartPr/>
              <p14:nvPr/>
            </p14:nvContentPartPr>
            <p14:xfrm>
              <a:off x="12901925" y="7823275"/>
              <a:ext cx="1665720" cy="21348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D3076082-03B7-D173-A176-929F143BE60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839285" y="7760635"/>
                <a:ext cx="1791360" cy="33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AA29C21E-9181-FA04-8A0A-696922D32BD8}"/>
                  </a:ext>
                </a:extLst>
              </p14:cNvPr>
              <p14:cNvContentPartPr/>
              <p14:nvPr/>
            </p14:nvContentPartPr>
            <p14:xfrm>
              <a:off x="13455965" y="8042515"/>
              <a:ext cx="873720" cy="36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AA29C21E-9181-FA04-8A0A-696922D32BD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3393325" y="7979875"/>
                <a:ext cx="999360" cy="1260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3760351"/>
            <a:ext cx="1006113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                    Thanks for listening!</a:t>
            </a:r>
            <a:endParaRPr lang="en-US" sz="445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EE265B42-70DB-A3ED-3CB7-47DCBD483C10}"/>
                  </a:ext>
                </a:extLst>
              </p14:cNvPr>
              <p14:cNvContentPartPr/>
              <p14:nvPr/>
            </p14:nvContentPartPr>
            <p14:xfrm>
              <a:off x="12998765" y="7793755"/>
              <a:ext cx="1352160" cy="18540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EE265B42-70DB-A3ED-3CB7-47DCBD483C1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936125" y="7731115"/>
                <a:ext cx="1477800" cy="31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370FEED6-3DB4-75E9-458B-BAE67474536D}"/>
                  </a:ext>
                </a:extLst>
              </p14:cNvPr>
              <p14:cNvContentPartPr/>
              <p14:nvPr/>
            </p14:nvContentPartPr>
            <p14:xfrm>
              <a:off x="12936485" y="7980235"/>
              <a:ext cx="1527480" cy="7308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370FEED6-3DB4-75E9-458B-BAE67474536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873485" y="7917235"/>
                <a:ext cx="1653120" cy="19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3572DE3B-E2F9-73F0-78B3-6C7902E5A16F}"/>
                  </a:ext>
                </a:extLst>
              </p14:cNvPr>
              <p14:cNvContentPartPr/>
              <p14:nvPr/>
            </p14:nvContentPartPr>
            <p14:xfrm>
              <a:off x="12946925" y="7980235"/>
              <a:ext cx="417240" cy="36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3572DE3B-E2F9-73F0-78B3-6C7902E5A16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2883925" y="7917235"/>
                <a:ext cx="54288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B3B1AD4D-CCD3-1035-27A7-1A38E2D5A8D0}"/>
                  </a:ext>
                </a:extLst>
              </p14:cNvPr>
              <p14:cNvContentPartPr/>
              <p14:nvPr/>
            </p14:nvContentPartPr>
            <p14:xfrm>
              <a:off x="13871405" y="7764235"/>
              <a:ext cx="572040" cy="31716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B3B1AD4D-CCD3-1035-27A7-1A38E2D5A8D0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3808765" y="7701595"/>
                <a:ext cx="697680" cy="4428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520</Words>
  <Application>Microsoft Office PowerPoint</Application>
  <PresentationFormat>Custom</PresentationFormat>
  <Paragraphs>55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Open Sans</vt:lpstr>
      <vt:lpstr>Arial</vt:lpstr>
      <vt:lpstr>Unbounded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Ayushi Deshwal</dc:creator>
  <cp:lastModifiedBy>AYUSHI DESHWAL</cp:lastModifiedBy>
  <cp:revision>2</cp:revision>
  <dcterms:created xsi:type="dcterms:W3CDTF">2025-07-20T11:40:24Z</dcterms:created>
  <dcterms:modified xsi:type="dcterms:W3CDTF">2025-07-22T14:01:03Z</dcterms:modified>
</cp:coreProperties>
</file>